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</p:sldIdLst>
  <p:sldSz cy="42808525" cx="30279975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3483">
          <p15:clr>
            <a:srgbClr val="000000"/>
          </p15:clr>
        </p15:guide>
        <p15:guide id="2" pos="9537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7" roundtripDataSignature="AMtx7mjWhMpKeKCCqUZRcDxz6u6a2x2Qk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3483" orient="horz"/>
        <p:guide pos="9537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customschemas.google.com/relationships/presentationmetadata" Target="metadata"/></Relationships>
</file>

<file path=ppt/media/image1.png>
</file>

<file path=ppt/media/image2.png>
</file>

<file path=ppt/media/image3.jp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1514475" y="1714500"/>
            <a:ext cx="27251025" cy="7134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208800" lIns="417625" spcFirstLastPara="1" rIns="417625" wrap="square" tIns="2088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3"/>
          <p:cNvSpPr txBox="1"/>
          <p:nvPr>
            <p:ph idx="1" type="body"/>
          </p:nvPr>
        </p:nvSpPr>
        <p:spPr>
          <a:xfrm>
            <a:off x="1514475" y="9988550"/>
            <a:ext cx="27251025" cy="2825115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4" name="Google Shape;14;p3"/>
          <p:cNvSpPr txBox="1"/>
          <p:nvPr>
            <p:ph idx="10" type="dt"/>
          </p:nvPr>
        </p:nvSpPr>
        <p:spPr>
          <a:xfrm>
            <a:off x="151447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1" type="ftr"/>
          </p:nvPr>
        </p:nvSpPr>
        <p:spPr>
          <a:xfrm>
            <a:off x="10345737" y="38984237"/>
            <a:ext cx="95885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2170112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title"/>
          </p:nvPr>
        </p:nvSpPr>
        <p:spPr>
          <a:xfrm>
            <a:off x="2392363" y="27508200"/>
            <a:ext cx="25738137" cy="850265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" type="body"/>
          </p:nvPr>
        </p:nvSpPr>
        <p:spPr>
          <a:xfrm>
            <a:off x="2392363" y="18143538"/>
            <a:ext cx="25738137" cy="9364662"/>
          </a:xfrm>
          <a:prstGeom prst="rect">
            <a:avLst/>
          </a:prstGeom>
          <a:noFill/>
          <a:ln>
            <a:noFill/>
          </a:ln>
        </p:spPr>
        <p:txBody>
          <a:bodyPr anchorCtr="0" anchor="b" bIns="208800" lIns="417625" spcFirstLastPara="1" rIns="417625" wrap="square" tIns="2088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71" name="Google Shape;71;p12"/>
          <p:cNvSpPr txBox="1"/>
          <p:nvPr>
            <p:ph idx="10" type="dt"/>
          </p:nvPr>
        </p:nvSpPr>
        <p:spPr>
          <a:xfrm>
            <a:off x="151447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1" type="ftr"/>
          </p:nvPr>
        </p:nvSpPr>
        <p:spPr>
          <a:xfrm>
            <a:off x="10345737" y="38984237"/>
            <a:ext cx="95885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2" type="sldNum"/>
          </p:nvPr>
        </p:nvSpPr>
        <p:spPr>
          <a:xfrm>
            <a:off x="2170112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/>
          <p:nvPr>
            <p:ph type="ctrTitle"/>
          </p:nvPr>
        </p:nvSpPr>
        <p:spPr>
          <a:xfrm>
            <a:off x="2271713" y="13298488"/>
            <a:ext cx="25736550" cy="9175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8800" lIns="417625" spcFirstLastPara="1" rIns="417625" wrap="square" tIns="2088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" type="subTitle"/>
          </p:nvPr>
        </p:nvSpPr>
        <p:spPr>
          <a:xfrm>
            <a:off x="4541838" y="24258588"/>
            <a:ext cx="21196300" cy="10939462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ctr">
              <a:spcBef>
                <a:spcPts val="2920"/>
              </a:spcBef>
              <a:spcAft>
                <a:spcPts val="0"/>
              </a:spcAft>
              <a:buClr>
                <a:schemeClr val="dk1"/>
              </a:buClr>
              <a:buSzPts val="14600"/>
              <a:buFont typeface="Arial"/>
              <a:buNone/>
              <a:defRPr/>
            </a:lvl1pPr>
            <a:lvl2pPr lvl="1" algn="ctr">
              <a:spcBef>
                <a:spcPts val="256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Arial"/>
              <a:buNone/>
              <a:defRPr/>
            </a:lvl2pPr>
            <a:lvl3pPr lvl="2" algn="ctr"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1000"/>
              <a:buFont typeface="Arial"/>
              <a:buNone/>
              <a:defRPr/>
            </a:lvl3pPr>
            <a:lvl4pPr lvl="3" algn="ctr">
              <a:spcBef>
                <a:spcPts val="182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Arial"/>
              <a:buNone/>
              <a:defRPr/>
            </a:lvl4pPr>
            <a:lvl5pPr lvl="4" algn="ctr">
              <a:spcBef>
                <a:spcPts val="182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Arial"/>
              <a:buNone/>
              <a:defRPr/>
            </a:lvl5pPr>
            <a:lvl6pPr lvl="5" algn="ctr">
              <a:spcBef>
                <a:spcPts val="182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Arial"/>
              <a:buNone/>
              <a:defRPr/>
            </a:lvl6pPr>
            <a:lvl7pPr lvl="6" algn="ctr">
              <a:spcBef>
                <a:spcPts val="182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Arial"/>
              <a:buNone/>
              <a:defRPr/>
            </a:lvl7pPr>
            <a:lvl8pPr lvl="7" algn="ctr">
              <a:spcBef>
                <a:spcPts val="182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Arial"/>
              <a:buNone/>
              <a:defRPr/>
            </a:lvl8pPr>
            <a:lvl9pPr lvl="8" algn="ctr">
              <a:spcBef>
                <a:spcPts val="182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Arial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0" type="dt"/>
          </p:nvPr>
        </p:nvSpPr>
        <p:spPr>
          <a:xfrm>
            <a:off x="151447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1" type="ftr"/>
          </p:nvPr>
        </p:nvSpPr>
        <p:spPr>
          <a:xfrm>
            <a:off x="10345737" y="38984237"/>
            <a:ext cx="95885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2" type="sldNum"/>
          </p:nvPr>
        </p:nvSpPr>
        <p:spPr>
          <a:xfrm>
            <a:off x="2170112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is" type="vertTitleAndTx">
  <p:cSld name="VERTICAL_TITLE_AND_VERTICAL_TEX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 rot="5400000">
            <a:off x="7096919" y="16571119"/>
            <a:ext cx="36525200" cy="6811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208800" lIns="417625" spcFirstLastPara="1" rIns="417625" wrap="square" tIns="2088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 rot="5400000">
            <a:off x="-6604793" y="9833769"/>
            <a:ext cx="36525200" cy="20286663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0" type="dt"/>
          </p:nvPr>
        </p:nvSpPr>
        <p:spPr>
          <a:xfrm>
            <a:off x="151447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1" type="ftr"/>
          </p:nvPr>
        </p:nvSpPr>
        <p:spPr>
          <a:xfrm>
            <a:off x="10345737" y="38984237"/>
            <a:ext cx="95885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2170112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1514475" y="1714500"/>
            <a:ext cx="27251025" cy="7134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208800" lIns="417625" spcFirstLastPara="1" rIns="417625" wrap="square" tIns="2088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 rot="5400000">
            <a:off x="1014413" y="10488613"/>
            <a:ext cx="28251150" cy="27251025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0" type="dt"/>
          </p:nvPr>
        </p:nvSpPr>
        <p:spPr>
          <a:xfrm>
            <a:off x="151447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1" type="ftr"/>
          </p:nvPr>
        </p:nvSpPr>
        <p:spPr>
          <a:xfrm>
            <a:off x="10345737" y="38984237"/>
            <a:ext cx="95885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2170112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5935663" y="29965650"/>
            <a:ext cx="18167350" cy="3538538"/>
          </a:xfrm>
          <a:prstGeom prst="rect">
            <a:avLst/>
          </a:prstGeom>
          <a:noFill/>
          <a:ln>
            <a:noFill/>
          </a:ln>
        </p:spPr>
        <p:txBody>
          <a:bodyPr anchorCtr="0" anchor="b" bIns="208800" lIns="417625" spcFirstLastPara="1" rIns="417625" wrap="square" tIns="2088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"/>
          <p:cNvSpPr/>
          <p:nvPr>
            <p:ph idx="2" type="pic"/>
          </p:nvPr>
        </p:nvSpPr>
        <p:spPr>
          <a:xfrm>
            <a:off x="5935663" y="3824288"/>
            <a:ext cx="18167350" cy="25685750"/>
          </a:xfrm>
          <a:prstGeom prst="rect">
            <a:avLst/>
          </a:prstGeom>
          <a:noFill/>
          <a:ln>
            <a:noFill/>
          </a:ln>
        </p:spPr>
      </p:sp>
      <p:sp>
        <p:nvSpPr>
          <p:cNvPr id="32" name="Google Shape;32;p6"/>
          <p:cNvSpPr txBox="1"/>
          <p:nvPr>
            <p:ph idx="1" type="body"/>
          </p:nvPr>
        </p:nvSpPr>
        <p:spPr>
          <a:xfrm>
            <a:off x="5935663" y="33504188"/>
            <a:ext cx="18167350" cy="502285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33" name="Google Shape;33;p6"/>
          <p:cNvSpPr txBox="1"/>
          <p:nvPr>
            <p:ph idx="10" type="dt"/>
          </p:nvPr>
        </p:nvSpPr>
        <p:spPr>
          <a:xfrm>
            <a:off x="151447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1" type="ftr"/>
          </p:nvPr>
        </p:nvSpPr>
        <p:spPr>
          <a:xfrm>
            <a:off x="10345737" y="38984237"/>
            <a:ext cx="95885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2170112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1514475" y="1704975"/>
            <a:ext cx="9961563" cy="7253288"/>
          </a:xfrm>
          <a:prstGeom prst="rect">
            <a:avLst/>
          </a:prstGeom>
          <a:noFill/>
          <a:ln>
            <a:noFill/>
          </a:ln>
        </p:spPr>
        <p:txBody>
          <a:bodyPr anchorCtr="0" anchor="b" bIns="208800" lIns="417625" spcFirstLastPara="1" rIns="417625" wrap="square" tIns="2088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11837988" y="1704975"/>
            <a:ext cx="16927512" cy="36534725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39" name="Google Shape;39;p7"/>
          <p:cNvSpPr txBox="1"/>
          <p:nvPr>
            <p:ph idx="2" type="body"/>
          </p:nvPr>
        </p:nvSpPr>
        <p:spPr>
          <a:xfrm>
            <a:off x="1514475" y="8958263"/>
            <a:ext cx="9961563" cy="29281437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40" name="Google Shape;40;p7"/>
          <p:cNvSpPr txBox="1"/>
          <p:nvPr>
            <p:ph idx="10" type="dt"/>
          </p:nvPr>
        </p:nvSpPr>
        <p:spPr>
          <a:xfrm>
            <a:off x="151447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1" type="ftr"/>
          </p:nvPr>
        </p:nvSpPr>
        <p:spPr>
          <a:xfrm>
            <a:off x="10345737" y="38984237"/>
            <a:ext cx="95885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2170112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/>
          <p:nvPr>
            <p:ph idx="10" type="dt"/>
          </p:nvPr>
        </p:nvSpPr>
        <p:spPr>
          <a:xfrm>
            <a:off x="151447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8"/>
          <p:cNvSpPr txBox="1"/>
          <p:nvPr>
            <p:ph idx="11" type="ftr"/>
          </p:nvPr>
        </p:nvSpPr>
        <p:spPr>
          <a:xfrm>
            <a:off x="10345737" y="38984237"/>
            <a:ext cx="95885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8"/>
          <p:cNvSpPr txBox="1"/>
          <p:nvPr>
            <p:ph idx="12" type="sldNum"/>
          </p:nvPr>
        </p:nvSpPr>
        <p:spPr>
          <a:xfrm>
            <a:off x="2170112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/>
          <p:nvPr>
            <p:ph type="title"/>
          </p:nvPr>
        </p:nvSpPr>
        <p:spPr>
          <a:xfrm>
            <a:off x="1514475" y="1714500"/>
            <a:ext cx="27251025" cy="7134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208800" lIns="417625" spcFirstLastPara="1" rIns="417625" wrap="square" tIns="2088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0" type="dt"/>
          </p:nvPr>
        </p:nvSpPr>
        <p:spPr>
          <a:xfrm>
            <a:off x="151447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9"/>
          <p:cNvSpPr txBox="1"/>
          <p:nvPr>
            <p:ph idx="11" type="ftr"/>
          </p:nvPr>
        </p:nvSpPr>
        <p:spPr>
          <a:xfrm>
            <a:off x="10345737" y="38984237"/>
            <a:ext cx="95885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2170112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type="title"/>
          </p:nvPr>
        </p:nvSpPr>
        <p:spPr>
          <a:xfrm>
            <a:off x="1514475" y="1714500"/>
            <a:ext cx="27251025" cy="7134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208800" lIns="417625" spcFirstLastPara="1" rIns="417625" wrap="square" tIns="2088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0"/>
          <p:cNvSpPr txBox="1"/>
          <p:nvPr>
            <p:ph idx="1" type="body"/>
          </p:nvPr>
        </p:nvSpPr>
        <p:spPr>
          <a:xfrm>
            <a:off x="1514475" y="9582150"/>
            <a:ext cx="13377863" cy="3994150"/>
          </a:xfrm>
          <a:prstGeom prst="rect">
            <a:avLst/>
          </a:prstGeom>
          <a:noFill/>
          <a:ln>
            <a:noFill/>
          </a:ln>
        </p:spPr>
        <p:txBody>
          <a:bodyPr anchorCtr="0" anchor="b" bIns="208800" lIns="417625" spcFirstLastPara="1" rIns="417625" wrap="square" tIns="2088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55" name="Google Shape;55;p10"/>
          <p:cNvSpPr txBox="1"/>
          <p:nvPr>
            <p:ph idx="2" type="body"/>
          </p:nvPr>
        </p:nvSpPr>
        <p:spPr>
          <a:xfrm>
            <a:off x="1514475" y="13576300"/>
            <a:ext cx="13377863" cy="246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6" name="Google Shape;56;p10"/>
          <p:cNvSpPr txBox="1"/>
          <p:nvPr>
            <p:ph idx="3" type="body"/>
          </p:nvPr>
        </p:nvSpPr>
        <p:spPr>
          <a:xfrm>
            <a:off x="15381288" y="9582150"/>
            <a:ext cx="13384212" cy="3994150"/>
          </a:xfrm>
          <a:prstGeom prst="rect">
            <a:avLst/>
          </a:prstGeom>
          <a:noFill/>
          <a:ln>
            <a:noFill/>
          </a:ln>
        </p:spPr>
        <p:txBody>
          <a:bodyPr anchorCtr="0" anchor="b" bIns="208800" lIns="417625" spcFirstLastPara="1" rIns="417625" wrap="square" tIns="2088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57" name="Google Shape;57;p10"/>
          <p:cNvSpPr txBox="1"/>
          <p:nvPr>
            <p:ph idx="4" type="body"/>
          </p:nvPr>
        </p:nvSpPr>
        <p:spPr>
          <a:xfrm>
            <a:off x="15381288" y="13576300"/>
            <a:ext cx="13384212" cy="246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8" name="Google Shape;58;p10"/>
          <p:cNvSpPr txBox="1"/>
          <p:nvPr>
            <p:ph idx="10" type="dt"/>
          </p:nvPr>
        </p:nvSpPr>
        <p:spPr>
          <a:xfrm>
            <a:off x="151447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1" type="ftr"/>
          </p:nvPr>
        </p:nvSpPr>
        <p:spPr>
          <a:xfrm>
            <a:off x="10345737" y="38984237"/>
            <a:ext cx="95885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2170112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/>
          </p:nvPr>
        </p:nvSpPr>
        <p:spPr>
          <a:xfrm>
            <a:off x="1514475" y="1714500"/>
            <a:ext cx="27251025" cy="7134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208800" lIns="417625" spcFirstLastPara="1" rIns="417625" wrap="square" tIns="2088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1" type="body"/>
          </p:nvPr>
        </p:nvSpPr>
        <p:spPr>
          <a:xfrm>
            <a:off x="1514475" y="9988550"/>
            <a:ext cx="13549313" cy="2825115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64" name="Google Shape;64;p11"/>
          <p:cNvSpPr txBox="1"/>
          <p:nvPr>
            <p:ph idx="2" type="body"/>
          </p:nvPr>
        </p:nvSpPr>
        <p:spPr>
          <a:xfrm>
            <a:off x="15216188" y="9988550"/>
            <a:ext cx="13549312" cy="2825115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65" name="Google Shape;65;p11"/>
          <p:cNvSpPr txBox="1"/>
          <p:nvPr>
            <p:ph idx="10" type="dt"/>
          </p:nvPr>
        </p:nvSpPr>
        <p:spPr>
          <a:xfrm>
            <a:off x="151447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 txBox="1"/>
          <p:nvPr>
            <p:ph idx="11" type="ftr"/>
          </p:nvPr>
        </p:nvSpPr>
        <p:spPr>
          <a:xfrm>
            <a:off x="10345737" y="38984237"/>
            <a:ext cx="95885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1"/>
          <p:cNvSpPr txBox="1"/>
          <p:nvPr>
            <p:ph idx="12" type="sldNum"/>
          </p:nvPr>
        </p:nvSpPr>
        <p:spPr>
          <a:xfrm>
            <a:off x="2170112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/>
          <p:nvPr>
            <p:ph type="title"/>
          </p:nvPr>
        </p:nvSpPr>
        <p:spPr>
          <a:xfrm>
            <a:off x="1514475" y="1714500"/>
            <a:ext cx="27251025" cy="7134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208800" lIns="417625" spcFirstLastPara="1" rIns="417625" wrap="square" tIns="2088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0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"/>
          <p:cNvSpPr txBox="1"/>
          <p:nvPr>
            <p:ph idx="1" type="body"/>
          </p:nvPr>
        </p:nvSpPr>
        <p:spPr>
          <a:xfrm>
            <a:off x="1514475" y="9988550"/>
            <a:ext cx="27251025" cy="2825115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-1155700" lvl="0" marL="457200" marR="0" rtl="0" algn="l">
              <a:spcBef>
                <a:spcPts val="2920"/>
              </a:spcBef>
              <a:spcAft>
                <a:spcPts val="0"/>
              </a:spcAft>
              <a:buClr>
                <a:schemeClr val="dk1"/>
              </a:buClr>
              <a:buSzPts val="14600"/>
              <a:buFont typeface="Arial"/>
              <a:buChar char="•"/>
              <a:defRPr b="0" i="0" sz="14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041400" lvl="1" marL="914400" marR="0" rtl="0" algn="l">
              <a:spcBef>
                <a:spcPts val="256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Arial"/>
              <a:buChar char="–"/>
              <a:defRPr b="0" i="0" sz="1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927100" lvl="2" marL="1371600" marR="0" rtl="0" algn="l"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1000"/>
              <a:buFont typeface="Arial"/>
              <a:buChar char="•"/>
              <a:defRPr b="0" i="0" sz="1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806450" lvl="3" marL="1828800" marR="0" rtl="0" algn="l">
              <a:spcBef>
                <a:spcPts val="182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Arial"/>
              <a:buChar char="–"/>
              <a:defRPr b="0" i="0" sz="9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806450" lvl="4" marL="2286000" marR="0" rtl="0" algn="l">
              <a:spcBef>
                <a:spcPts val="182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Arial"/>
              <a:buChar char="»"/>
              <a:defRPr b="0" i="0" sz="9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806450" lvl="5" marL="2743200" marR="0" rtl="0" algn="l">
              <a:spcBef>
                <a:spcPts val="182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Arial"/>
              <a:buChar char="»"/>
              <a:defRPr b="0" i="0" sz="9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806450" lvl="6" marL="3200400" marR="0" rtl="0" algn="l">
              <a:spcBef>
                <a:spcPts val="182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Arial"/>
              <a:buChar char="»"/>
              <a:defRPr b="0" i="0" sz="9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806450" lvl="7" marL="3657600" marR="0" rtl="0" algn="l">
              <a:spcBef>
                <a:spcPts val="182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Arial"/>
              <a:buChar char="»"/>
              <a:defRPr b="0" i="0" sz="9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806450" lvl="8" marL="4114800" marR="0" rtl="0" algn="l">
              <a:spcBef>
                <a:spcPts val="1820"/>
              </a:spcBef>
              <a:spcAft>
                <a:spcPts val="0"/>
              </a:spcAft>
              <a:buClr>
                <a:schemeClr val="dk1"/>
              </a:buClr>
              <a:buSzPts val="9100"/>
              <a:buFont typeface="Arial"/>
              <a:buChar char="»"/>
              <a:defRPr b="0" i="0" sz="9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idx="10" type="dt"/>
          </p:nvPr>
        </p:nvSpPr>
        <p:spPr>
          <a:xfrm>
            <a:off x="151447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2"/>
          <p:cNvSpPr txBox="1"/>
          <p:nvPr>
            <p:ph idx="11" type="ftr"/>
          </p:nvPr>
        </p:nvSpPr>
        <p:spPr>
          <a:xfrm>
            <a:off x="10345737" y="38984237"/>
            <a:ext cx="95885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21701125" y="38984237"/>
            <a:ext cx="7064375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208800" lIns="417625" spcFirstLastPara="1" rIns="417625" wrap="square" tIns="2088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None/>
              <a:defRPr b="0" i="0" sz="6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3.jpg"/><Relationship Id="rId6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1587" y="7983537"/>
            <a:ext cx="30278387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0" i="0" lang="pt-BR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Autor 1: Nome Sobrenome (Instituição/financiamento)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0" i="0" lang="pt-BR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Autor 2: Nome Sobrenome (Instituição/financiamento)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0" i="0" lang="pt-BR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Autor 3: Nome Sobrenome (Instituição/financiamento)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0" i="0" lang="pt-BR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Autor 4: Nome Sobrenome (Instituição/financiamento)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br>
              <a:rPr b="0" i="0" lang="pt-BR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pt-BR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Palavras-chave: Palavra1; Palavra 2; Palavra 3; Palavra 4.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0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"/>
          <p:cNvSpPr/>
          <p:nvPr/>
        </p:nvSpPr>
        <p:spPr>
          <a:xfrm>
            <a:off x="334092" y="11870353"/>
            <a:ext cx="9937750" cy="68421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B9B9B"/>
              </a:buClr>
              <a:buSzPts val="3200"/>
              <a:buFont typeface="Arial"/>
              <a:buNone/>
            </a:pPr>
            <a:r>
              <a:rPr b="1" i="0" lang="pt-BR" sz="3200" u="none" cap="none" strike="noStrike">
                <a:solidFill>
                  <a:srgbClr val="9B9B9B"/>
                </a:solidFill>
                <a:latin typeface="Arial"/>
                <a:ea typeface="Arial"/>
                <a:cs typeface="Arial"/>
                <a:sym typeface="Arial"/>
              </a:rPr>
              <a:t>RESUMO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rgbClr val="9B9B9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1098427" y="34330076"/>
            <a:ext cx="7129462" cy="2384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B9B9B"/>
              </a:buClr>
              <a:buSzPts val="3200"/>
              <a:buFont typeface="Arial"/>
              <a:buNone/>
            </a:pPr>
            <a:r>
              <a:rPr b="1" i="0" lang="pt-BR" sz="3200" u="none" cap="none" strike="noStrike">
                <a:solidFill>
                  <a:srgbClr val="9B9B9B"/>
                </a:solidFill>
                <a:latin typeface="Arial"/>
                <a:ea typeface="Arial"/>
                <a:cs typeface="Arial"/>
                <a:sym typeface="Arial"/>
              </a:rPr>
              <a:t>METODOLOGIA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rgbClr val="9B9B9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B9B9B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9B9B9B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9B9B9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9B9B9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t/>
            </a:r>
            <a:endParaRPr b="1" i="0" sz="2500" u="none" cap="none" strike="noStrike">
              <a:solidFill>
                <a:srgbClr val="9B9B9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"/>
          <p:cNvSpPr/>
          <p:nvPr/>
        </p:nvSpPr>
        <p:spPr>
          <a:xfrm>
            <a:off x="18935934" y="34758495"/>
            <a:ext cx="9864725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B9B9B"/>
              </a:buClr>
              <a:buSzPts val="3200"/>
              <a:buFont typeface="Arial"/>
              <a:buNone/>
            </a:pPr>
            <a:r>
              <a:rPr b="1" i="0" lang="pt-BR" sz="3200" u="none" cap="none" strike="noStrike">
                <a:solidFill>
                  <a:srgbClr val="9B9B9B"/>
                </a:solidFill>
                <a:latin typeface="Arial"/>
                <a:ea typeface="Arial"/>
                <a:cs typeface="Arial"/>
                <a:sym typeface="Arial"/>
              </a:rPr>
              <a:t>REFER</a:t>
            </a:r>
            <a:r>
              <a:rPr b="1" lang="pt-BR" sz="3200">
                <a:solidFill>
                  <a:srgbClr val="9B9B9B"/>
                </a:solidFill>
              </a:rPr>
              <a:t>Ê</a:t>
            </a:r>
            <a:r>
              <a:rPr b="1" i="0" lang="pt-BR" sz="3200" u="none" cap="none" strike="noStrike">
                <a:solidFill>
                  <a:srgbClr val="9B9B9B"/>
                </a:solidFill>
                <a:latin typeface="Arial"/>
                <a:ea typeface="Arial"/>
                <a:cs typeface="Arial"/>
                <a:sym typeface="Arial"/>
              </a:rPr>
              <a:t>NCIAS BIBLIOGRÁFICAS 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rgbClr val="9B9B9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9B9B9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929517" y="24068558"/>
            <a:ext cx="7848600" cy="1570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B9B9B"/>
              </a:buClr>
              <a:buSzPts val="3200"/>
              <a:buFont typeface="Arial"/>
              <a:buNone/>
            </a:pPr>
            <a:r>
              <a:rPr b="1" i="0" lang="pt-BR" sz="3200" u="none" cap="none" strike="noStrike">
                <a:solidFill>
                  <a:srgbClr val="9B9B9B"/>
                </a:solidFill>
                <a:latin typeface="Arial"/>
                <a:ea typeface="Arial"/>
                <a:cs typeface="Arial"/>
                <a:sym typeface="Arial"/>
              </a:rPr>
              <a:t>OBJETIVOS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b="1" i="0" sz="3200" u="none" cap="none" strike="noStrike">
              <a:solidFill>
                <a:srgbClr val="9B9B9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b="1" i="0" sz="3200" u="none" cap="none" strike="noStrike">
              <a:solidFill>
                <a:srgbClr val="9B9B9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19648884" y="23837576"/>
            <a:ext cx="8712200" cy="10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B9B9B"/>
              </a:buClr>
              <a:buSzPts val="3200"/>
              <a:buFont typeface="Arial"/>
              <a:buNone/>
            </a:pPr>
            <a:r>
              <a:rPr b="1" i="0" lang="pt-BR" sz="3200" u="none" cap="none" strike="noStrike">
                <a:solidFill>
                  <a:srgbClr val="9B9B9B"/>
                </a:solidFill>
                <a:latin typeface="Arial"/>
                <a:ea typeface="Arial"/>
                <a:cs typeface="Arial"/>
                <a:sym typeface="Arial"/>
              </a:rPr>
              <a:t>CONSIDERAÇÕES 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B9B9B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9B9B9B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b="1" i="0" sz="2800" u="none" cap="none" strike="noStrike">
              <a:solidFill>
                <a:srgbClr val="9B9B9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1295400" y="13769975"/>
            <a:ext cx="11106150" cy="11603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0" i="0" lang="pt-BR" sz="3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Atenção: O pôster deve ser impresso respeitando o template.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b="0" i="0" sz="32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0" lang="pt-BR" sz="3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Dimensão do pôster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0" i="0" lang="pt-BR" sz="3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Largura: 90 cm.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0" i="0" lang="pt-BR" sz="3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Altura: até 120 cm (no máximo)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b="0" i="0" sz="32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0" i="0" lang="pt-BR" sz="3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 texto do pôster deverá ser legível a uma distância de, pelo menos, </a:t>
            </a:r>
            <a:r>
              <a:rPr b="1" i="0" lang="pt-BR" sz="4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1m</a:t>
            </a:r>
            <a:r>
              <a:rPr b="0" i="0" lang="pt-BR" sz="3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Utilizar os recursos disponíveis para o pôster – despertar o interesse do público.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b="0" i="0" sz="32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0" i="0" lang="pt-BR" sz="3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Figuras e/ou fotografias devem estar legíveis.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b="0" i="0" sz="32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0" i="0" lang="pt-BR" sz="3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Para atender aos propósitos do evento, os pôsteres serão expostos e apresentados oralmente de acordo com a programação do evento.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b="0" i="0" sz="32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200"/>
              <a:buFont typeface="Arial"/>
              <a:buNone/>
            </a:pPr>
            <a:r>
              <a:rPr b="1" i="1" lang="pt-BR" sz="3200" u="sng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TODOS os autores devem se inscrever e pagar a inscrição.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br>
              <a:rPr b="0" i="0" lang="pt-BR" sz="3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b="0" i="0" sz="32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2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18611850" y="11818938"/>
            <a:ext cx="8712200" cy="10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B9B9B"/>
              </a:buClr>
              <a:buSzPts val="3200"/>
              <a:buFont typeface="Arial"/>
              <a:buNone/>
            </a:pPr>
            <a:r>
              <a:rPr b="1" i="0" lang="pt-BR" sz="3200" u="none" cap="none" strike="noStrike">
                <a:solidFill>
                  <a:srgbClr val="9B9B9B"/>
                </a:solidFill>
                <a:latin typeface="Arial"/>
                <a:ea typeface="Arial"/>
                <a:cs typeface="Arial"/>
                <a:sym typeface="Arial"/>
              </a:rPr>
              <a:t>RESULTADOS E DISCUSSÕES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B9B9B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9B9B9B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b="1" i="0" sz="2800" u="none" cap="none" strike="noStrike">
              <a:solidFill>
                <a:srgbClr val="9B9B9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18935700" y="35752087"/>
            <a:ext cx="10174287" cy="10779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0" i="0" lang="pt-BR" sz="3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Seguir normas da ABNT para construir suas referências.</a:t>
            </a:r>
            <a:endParaRPr/>
          </a:p>
        </p:txBody>
      </p:sp>
      <p:sp>
        <p:nvSpPr>
          <p:cNvPr id="93" name="Google Shape;93;p1"/>
          <p:cNvSpPr txBox="1"/>
          <p:nvPr/>
        </p:nvSpPr>
        <p:spPr>
          <a:xfrm>
            <a:off x="18019712" y="12834937"/>
            <a:ext cx="10204450" cy="7478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0" i="0" lang="pt-BR" sz="3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</a:t>
            </a:r>
            <a:endParaRPr/>
          </a:p>
        </p:txBody>
      </p:sp>
      <p:sp>
        <p:nvSpPr>
          <p:cNvPr id="94" name="Google Shape;94;p1"/>
          <p:cNvSpPr txBox="1"/>
          <p:nvPr/>
        </p:nvSpPr>
        <p:spPr>
          <a:xfrm>
            <a:off x="18611850" y="25220612"/>
            <a:ext cx="10204450" cy="7478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0" i="0" lang="pt-BR" sz="3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</a:t>
            </a:r>
            <a:endParaRPr/>
          </a:p>
        </p:txBody>
      </p:sp>
      <p:sp>
        <p:nvSpPr>
          <p:cNvPr id="95" name="Google Shape;95;p1"/>
          <p:cNvSpPr txBox="1"/>
          <p:nvPr/>
        </p:nvSpPr>
        <p:spPr>
          <a:xfrm>
            <a:off x="2149475" y="35255200"/>
            <a:ext cx="10204450" cy="64944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0" i="0" lang="pt-BR" sz="3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x</a:t>
            </a:r>
            <a:endParaRPr/>
          </a:p>
        </p:txBody>
      </p:sp>
      <p:sp>
        <p:nvSpPr>
          <p:cNvPr id="96" name="Google Shape;96;p1"/>
          <p:cNvSpPr txBox="1"/>
          <p:nvPr/>
        </p:nvSpPr>
        <p:spPr>
          <a:xfrm>
            <a:off x="1747837" y="25373012"/>
            <a:ext cx="10204450" cy="3694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b="0" i="0" lang="pt-BR" sz="3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Xxxxxxxxxxxxxxxxxxxxxxxxxxxxxxxxxxxxxxxxxxxxxx</a:t>
            </a:r>
            <a:endParaRPr/>
          </a:p>
          <a:p>
            <a:pPr indent="-4572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b="0" i="0" lang="pt-BR" sz="3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Xxxxxxxxxxxxxxxxxxxxxxxxxxxxxxxxxxxxxxxxxxxxxx</a:t>
            </a:r>
            <a:endParaRPr/>
          </a:p>
          <a:p>
            <a:pPr indent="-4572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b="0" i="0" lang="pt-BR" sz="3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Xxxxxxxxxxxxxxxxxxxxxxxxxxxxxxxxxxxxxxxxxxxxxx</a:t>
            </a:r>
            <a:endParaRPr/>
          </a:p>
          <a:p>
            <a:pPr indent="-4572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b="0" i="0" lang="pt-BR" sz="3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Xxxxxxxxxxxxxxxxxxxxxxxxxxxxxxxxxxxxxxxxxxxxxx</a:t>
            </a:r>
            <a:endParaRPr/>
          </a:p>
          <a:p>
            <a:pPr indent="-457200" lvl="0" marL="4572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b="0" i="0" lang="pt-BR" sz="3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Xxxxxxxxxxxxxxxxxxxxxxxxxxxxxxxxxxxxxxxxxxxxxx</a:t>
            </a:r>
            <a:endParaRPr/>
          </a:p>
        </p:txBody>
      </p:sp>
      <p:sp>
        <p:nvSpPr>
          <p:cNvPr id="97" name="Google Shape;97;p1"/>
          <p:cNvSpPr/>
          <p:nvPr/>
        </p:nvSpPr>
        <p:spPr>
          <a:xfrm>
            <a:off x="-20120" y="6714945"/>
            <a:ext cx="29869808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B5"/>
              </a:buClr>
              <a:buSzPts val="7200"/>
              <a:buFont typeface="Arial"/>
              <a:buNone/>
            </a:pPr>
            <a:r>
              <a:rPr b="1" i="0" lang="pt-BR" sz="7200" u="none" cap="none" strike="noStrike">
                <a:solidFill>
                  <a:srgbClr val="1616B5"/>
                </a:solidFill>
                <a:latin typeface="Arial"/>
                <a:ea typeface="Arial"/>
                <a:cs typeface="Arial"/>
                <a:sym typeface="Arial"/>
              </a:rPr>
              <a:t>TÍTULO – DEVE SER </a:t>
            </a:r>
            <a:r>
              <a:rPr b="1" lang="pt-BR" sz="7200">
                <a:solidFill>
                  <a:srgbClr val="1616B5"/>
                </a:solidFill>
              </a:rPr>
              <a:t>IDÊNTICO</a:t>
            </a:r>
            <a:r>
              <a:rPr b="1" i="0" lang="pt-BR" sz="7200" u="none" cap="none" strike="noStrike">
                <a:solidFill>
                  <a:srgbClr val="1616B5"/>
                </a:solidFill>
                <a:latin typeface="Arial"/>
                <a:ea typeface="Arial"/>
                <a:cs typeface="Arial"/>
                <a:sym typeface="Arial"/>
              </a:rPr>
              <a:t> AO DO RESUMO APROVADO</a:t>
            </a:r>
            <a:endParaRPr/>
          </a:p>
        </p:txBody>
      </p:sp>
      <p:pic>
        <p:nvPicPr>
          <p:cNvPr id="98" name="Google Shape;98;p1"/>
          <p:cNvPicPr preferRelativeResize="0"/>
          <p:nvPr/>
        </p:nvPicPr>
        <p:blipFill rotWithShape="1">
          <a:blip r:embed="rId3">
            <a:alphaModFix/>
          </a:blip>
          <a:srcRect b="31226" l="0" r="0" t="31814"/>
          <a:stretch/>
        </p:blipFill>
        <p:spPr>
          <a:xfrm>
            <a:off x="17812250" y="0"/>
            <a:ext cx="12467725" cy="596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"/>
          <p:cNvPicPr preferRelativeResize="0"/>
          <p:nvPr/>
        </p:nvPicPr>
        <p:blipFill rotWithShape="1">
          <a:blip r:embed="rId3">
            <a:alphaModFix/>
          </a:blip>
          <a:srcRect b="67718" l="0" r="0" t="1755"/>
          <a:stretch/>
        </p:blipFill>
        <p:spPr>
          <a:xfrm>
            <a:off x="1575" y="0"/>
            <a:ext cx="17883175" cy="5900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94313" y="38367360"/>
            <a:ext cx="1840950" cy="441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475664" y="40263762"/>
            <a:ext cx="5978250" cy="27211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423289" y="40775875"/>
            <a:ext cx="5978260" cy="199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sign padrão">
  <a:themeElements>
    <a:clrScheme name="Design padrã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2009-03-17T20:13:29Z</dcterms:created>
  <dc:creator>Usuario</dc:creator>
</cp:coreProperties>
</file>